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Implementing Linux in Educational Institutions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explores the benefits of implementing the Linux operating system in educational institutions, outlining the reasons for choosing Linux, a comprehensive implementation strategy, and the impact on students and faculty.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FE1A4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6900" y="5798106"/>
            <a:ext cx="11668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Open Sans Medium" pitchFamily="34" charset="0"/>
                <a:ea typeface="Open Sans Medium" pitchFamily="34" charset="-122"/>
                <a:cs typeface="Open Sans Medium" pitchFamily="34" charset="-120"/>
              </a:rPr>
              <a:t>AS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648563"/>
            <a:ext cx="199655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Arati  Sathe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Why Choose Linux?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Cost-Effectiveness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Linux is open-source and free to use, eliminating licensing fees associated with proprietary operating systems like Windows and macOS.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Linux is less vulnerable to viruses and malware due to its robust security model.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runs efficiently on older hardware, extending the lifespan of existing devices.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Implementation Strategy: Requirement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86138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3062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Understanding Needs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the institution's specific needs, such as computer labs for programming, server requirements for hosting applications, and student and faculty workstations.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32352" y="5447228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Survey Users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585263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Gather feedback from students, teachers, and IT staff regarding preferred software, system compatibility, and training requirements.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6549"/>
            <a:ext cx="10876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Choosing the Right Linux Distribution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8956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Ubuntu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803809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Best for general use, user-friendly.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78956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Fedora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Cutting-edge, good for development.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78956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Debian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803809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Stable, widely used for servers.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28224" y="5225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Linux Mint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71571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Best for transitioning from Windows.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99086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63101" y="5225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Kali Linux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63101" y="571571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cybersecurity labs.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89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085" y="2963585"/>
            <a:ext cx="5373172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Training &amp; Awareness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085" y="5778579"/>
            <a:ext cx="13270230" cy="22860"/>
          </a:xfrm>
          <a:prstGeom prst="roundRect">
            <a:avLst>
              <a:gd name="adj" fmla="val 357030"/>
            </a:avLst>
          </a:prstGeom>
          <a:solidFill>
            <a:srgbClr val="E5BEB2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494"/>
            <a:ext cx="22860" cy="680085"/>
          </a:xfrm>
          <a:prstGeom prst="roundRect">
            <a:avLst>
              <a:gd name="adj" fmla="val 357030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59981"/>
            <a:ext cx="437198" cy="437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82271" y="5632847"/>
            <a:ext cx="13358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574846" y="3862268"/>
            <a:ext cx="2748439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Workshops &amp; Sessions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39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 workshops and hands-on sessions to familiarize users with the Linux environment.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770" y="5778579"/>
            <a:ext cx="22860" cy="680085"/>
          </a:xfrm>
          <a:prstGeom prst="roundRect">
            <a:avLst>
              <a:gd name="adj" fmla="val 357030"/>
            </a:avLst>
          </a:prstGeom>
          <a:solidFill>
            <a:srgbClr val="E5BEB2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6975" y="5632847"/>
            <a:ext cx="17645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5652373" y="6652974"/>
            <a:ext cx="3325535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Documentation &amp; Tutorials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146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comprehensive documentation and video tutorials for self-paced learning.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905" y="5098494"/>
            <a:ext cx="22860" cy="680085"/>
          </a:xfrm>
          <a:prstGeom prst="roundRect">
            <a:avLst>
              <a:gd name="adj" fmla="val 357030"/>
            </a:avLst>
          </a:prstGeom>
          <a:solidFill>
            <a:srgbClr val="E5BEB2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736" y="5559981"/>
            <a:ext cx="437198" cy="43719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98825" y="5632847"/>
            <a:ext cx="16502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778" y="3862268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IT Support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Assign IT support staff to assist in the transition and address any technical challenges.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093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Installation &amp; Configuration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26707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06086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Testing Phase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55128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Install Linux OS on a few systems for pilot testing.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26707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060865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Deployment Strategy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905613"/>
            <a:ext cx="229207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Consider dual boot setup if users still need Windows or full migration if shifting entirely to Linux.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26707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06086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Server Setup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551283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Configure Linux-based servers for institution needs (file sharing, web hosting, etc.).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713899"/>
            <a:ext cx="5240893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Cost Considerations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229" y="1675567"/>
            <a:ext cx="1039773" cy="12476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5827" y="1883450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Software Costs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65827" y="2332911"/>
            <a:ext cx="633674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Free, as Linux and its software ecosystem are open-source.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229" y="2923223"/>
            <a:ext cx="1039773" cy="153078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5827" y="3131106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Hardware Costs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65827" y="3580567"/>
            <a:ext cx="6336744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Minimal if existing computers are used; otherwise, budget for new hardware.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229" y="4454009"/>
            <a:ext cx="1039773" cy="153078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65827" y="4661892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Training &amp; Support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65827" y="5111353"/>
            <a:ext cx="6336744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Initial training may require investment, but long-term support is cost-effective.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4229" y="5984796"/>
            <a:ext cx="1039773" cy="153078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65827" y="619267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Maintenance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7565827" y="6642140"/>
            <a:ext cx="6336744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Lower than proprietary OS due to fewer security vulnerabilities and community support.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593"/>
            <a:ext cx="7393424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Impact on Students &amp; Faculty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2518" y="2320409"/>
            <a:ext cx="115491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029795" y="1789390"/>
            <a:ext cx="2763322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Hands-on Experience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29795" y="2225397"/>
            <a:ext cx="8693348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Linux provides real-world computing experience in programming and system administration.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4063" y="3662482"/>
            <a:ext cx="152519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47755" y="3484959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Skill Development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47755" y="3920966"/>
            <a:ext cx="4328041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Enhances problem-solving and technical skills.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8945" y="5196840"/>
            <a:ext cx="142637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65714" y="501931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Industry Readiness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665714" y="5455325"/>
            <a:ext cx="589621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 IT companies use Linux, making students industry-ready.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27038" y="6731198"/>
            <a:ext cx="16656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83554" y="6553676"/>
            <a:ext cx="301275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Project-Based Learning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7483554" y="6989683"/>
            <a:ext cx="557319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Encourages students to contribute to open-source projects.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2025-02-11T08:44:49Z</dcterms:created>
  <dcterms:modified xsi:type="dcterms:W3CDTF">2025-02-11T08:44:49Z</dcterms:modified>
</cp:coreProperties>
</file>